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3D0C8B-162B-234A-920F-49AA182C1387}" v="1" dt="2026-09-03T20:23:53.2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51"/>
    <p:restoredTop sz="94645"/>
  </p:normalViewPr>
  <p:slideViewPr>
    <p:cSldViewPr snapToGrid="0">
      <p:cViewPr varScale="1">
        <p:scale>
          <a:sx n="118" d="100"/>
          <a:sy n="118" d="100"/>
        </p:scale>
        <p:origin x="3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6EE17-3BE4-61F4-08CC-5686535E27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0788B7-CB8C-68D2-9EFA-A40EC910C8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0635-FF3D-C212-149F-D00F3A615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8528-B551-1F45-8A5A-2E9612F6CF75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EE8147-9055-9ADC-8F18-71808A426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E7269-0BB5-5327-E6CD-8AD5D0E48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D56A-90E6-3545-BE31-BA7D8EA6E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592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61F91-B368-20B0-E075-4B6B5F919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2054D-6239-2C99-1901-5467ADB2D9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E5FDCF-CE93-5380-EE2A-B645E0E67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8528-B551-1F45-8A5A-2E9612F6CF75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FF014-F2AB-5585-5426-45E6B95A5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99E70-7891-616E-97B0-920174E20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D56A-90E6-3545-BE31-BA7D8EA6E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289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28CB4-ACB6-60D7-C679-6ADCB8485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7D4AA8-DEFC-D3E4-CFCB-FA8E94CFD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9AE02-62A9-71FD-EE90-607629F23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8528-B551-1F45-8A5A-2E9612F6CF75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8EF1BB-9182-8408-F292-B757F5672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44640-8261-0F7D-7AD8-FCA58BCF6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D56A-90E6-3545-BE31-BA7D8EA6E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077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7AADC-5D7F-C479-0768-25CEA57D6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2C049-34A5-4BFB-ACBD-F02B7F7A46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799459-0879-A135-2481-ECB7AE4696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4A1B89-A7BB-C25F-6385-4E003E2DA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8528-B551-1F45-8A5A-2E9612F6CF75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80BF7D-19FB-433D-1C85-BFE5552C0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5FFBE0-B99F-5089-D688-585672826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D56A-90E6-3545-BE31-BA7D8EA6E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081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C4563-85D5-1409-BD03-79AD48B1E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2D0149-856A-07CC-4B29-E5CC55590D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059048-25F1-F4BE-0C54-CFDAFF2733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51B5E1-5A7C-04A6-B4CE-E4CD7C8A00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EE57C8-742A-B14A-A528-04ED7C038A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DC5A2B-58B1-142E-80DD-64B515568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8528-B551-1F45-8A5A-2E9612F6CF75}" type="datetimeFigureOut">
              <a:rPr lang="en-US" smtClean="0"/>
              <a:t>9/17/26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84A053-4B62-0FE1-2F54-DF8EDCCB8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95D7AD-DFF6-F5A5-1D17-CB7DC3AAB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D56A-90E6-3545-BE31-BA7D8EA6E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859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7939A-4687-525E-0C75-632323D9D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054A40-6A1B-2CCF-2837-A0CE0B1EE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8528-B551-1F45-8A5A-2E9612F6CF75}" type="datetimeFigureOut">
              <a:rPr lang="en-US" smtClean="0"/>
              <a:t>9/17/26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70A2A1-64C7-3438-E1E0-51E969D73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9E02BC-CFA3-0A55-8F17-F5EE2A77F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D56A-90E6-3545-BE31-BA7D8EA6E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477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218CF0-03D6-0209-1681-7F521CF20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8528-B551-1F45-8A5A-2E9612F6CF75}" type="datetimeFigureOut">
              <a:rPr lang="en-US" smtClean="0"/>
              <a:t>9/17/26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BA29E5-D63B-9D09-4BC2-A1A2A6F1B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DB8DFC-315B-4DEB-8C8D-ED557B5E6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D56A-90E6-3545-BE31-BA7D8EA6E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337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40175-7BFD-5E25-313C-221ECD7D0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D7CE5-54CA-773E-01D3-A8EFA8FDBF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4C7B9B-CE9C-7EE7-B11D-7941501A68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A99949-52D6-EF1F-9383-535BD8442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8528-B551-1F45-8A5A-2E9612F6CF75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62AD5A-67E7-BD20-FFF0-7DAAED891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42DA9B-0CB0-BE72-E520-B869F6D8D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D56A-90E6-3545-BE31-BA7D8EA6E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367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388FD-AD71-A40A-4DFF-D6FD1C664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CF4510-F30F-7F14-0506-11004D7831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9A1334-4CAE-40B1-84FA-3F8C4FE6A3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32D8A6-FC1E-3148-1BA4-F941098C3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8528-B551-1F45-8A5A-2E9612F6CF75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A19F44-7435-40CC-07E4-5C6CCB8DD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9078DA-D050-D7D0-5E83-1DBFC1EB1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D56A-90E6-3545-BE31-BA7D8EA6E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179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9A04A-9C6C-9D00-4A66-183F9A515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69B3DC-7405-D98B-CCB2-95739564C0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83E65-C046-5D50-5E8E-91DC2771A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8528-B551-1F45-8A5A-2E9612F6CF75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93B04F-0F7F-6A78-7F51-FC693B66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3329FD-9D48-F9E2-10A4-512222497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D56A-90E6-3545-BE31-BA7D8EA6E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103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1C2B9A-5D5B-47E1-DFE0-301AB44D01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CAAD4B-9BDC-8EE9-E6C1-74CB5F53CE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05D484-44DB-37F4-58B3-9C9A2A77A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8528-B551-1F45-8A5A-2E9612F6CF75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797D8-F82F-B2C3-C4C3-3F33193A5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CF06A-E1B8-A69E-C1CD-3AAC4B8BE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D56A-90E6-3545-BE31-BA7D8EA6E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553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9C4142-C638-62B5-DF54-7F25C3CA1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D41437-A0AD-9657-A559-E1C1379E1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39FD5E-ABBD-CC75-BE27-C38670577D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138528-B551-1F45-8A5A-2E9612F6CF75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9D5247-0C8A-7FDF-5AA0-2C9B987964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FD7EA-F721-95BA-3505-6B0E36F89E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B1D56A-90E6-3545-BE31-BA7D8EA6E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483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1D1B78A-9E85-DCE3-B90C-E0DEAA305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D5FAC0-E95F-C792-8AB0-9B481EBF5F8D}"/>
              </a:ext>
            </a:extLst>
          </p:cNvPr>
          <p:cNvSpPr txBox="1"/>
          <p:nvPr/>
        </p:nvSpPr>
        <p:spPr>
          <a:xfrm>
            <a:off x="3610534" y="342898"/>
            <a:ext cx="720277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New Kansas Bold" pitchFamily="2" charset="77"/>
              </a:rPr>
              <a:t>AGM Container Controls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822234-F529-87C6-FF3E-1204DEA98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0511" y="1029596"/>
            <a:ext cx="1756059" cy="175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694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ot Overview - No Discount" id="{23AE806F-7DCB-154A-A1C6-3B8B7B1C8E7E}" vid="{25332C6C-E4F7-0C42-BEC2-F14446EB991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3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New Kansas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Juan-Felipe Salazar</dc:creator>
  <cp:lastModifiedBy>Rebecca Jaffe</cp:lastModifiedBy>
  <cp:revision>3</cp:revision>
  <dcterms:created xsi:type="dcterms:W3CDTF">2026-07-23T15:43:52Z</dcterms:created>
  <dcterms:modified xsi:type="dcterms:W3CDTF">2026-09-17T14:11:17Z</dcterms:modified>
</cp:coreProperties>
</file>